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299" r:id="rId33"/>
  </p:sldIdLst>
  <p:sldSz cx="9144000" cy="6858000" type="screen4x3"/>
  <p:notesSz cx="6797675" cy="992822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930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CE702B-2197-414F-BC0A-E905743C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A3C75E-4426-4B57-88DD-D3065E4F9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4A664-958C-4A89-860E-C4A0F2455338}" type="datetimeFigureOut">
              <a:rPr lang="zh-CN" altLang="en-US" smtClean="0"/>
              <a:t>2021/11/1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EBD2D3F-A39E-4531-88D0-5F09BC411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956C170-3C69-4C8C-A827-2D9DF006A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81E426-6C9A-45E5-8202-D34FBD82A1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38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A4692C-01CF-4D9A-B34A-C950ED344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A21D5F-9EE2-464D-8048-8C952DE0F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81E9DC-78ED-43CA-9A3C-90CBD39BC2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4A664-958C-4A89-860E-C4A0F2455338}" type="datetimeFigureOut">
              <a:rPr lang="zh-CN" altLang="en-US" smtClean="0"/>
              <a:t>2021/11/1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67D82C-F792-40B1-A07E-9348C7A175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9B2F3E-A0FF-40F4-9898-D18E26F73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81E426-6C9A-45E5-8202-D34FBD82A1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2015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FE95896-5941-4439-A8F3-BC14F435C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outline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8F425F-8CF9-40D7-856D-27394AA1ECD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99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2C4366F-E148-4095-9FBC-A71E4697D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4000">
                <a:latin typeface="Times New Roman" panose="02020603050405020304" pitchFamily="18" charset="0"/>
              </a:rPr>
              <a:t>集成测试</a:t>
            </a:r>
            <a:endParaRPr lang="zh-CN" altLang="en-US" sz="4000" dirty="0">
              <a:latin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707AF1-02BC-44E7-A0B8-AF577F9A65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5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482187C-81AD-49A6-ADDF-DFFB8ACFA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4000">
                <a:latin typeface="Times New Roman" panose="02020603050405020304" pitchFamily="18" charset="0"/>
              </a:rPr>
              <a:t>自顶向下集成的步骤</a:t>
            </a:r>
            <a:endParaRPr lang="zh-CN" altLang="en-US" sz="4000" dirty="0">
              <a:latin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1F2DCDC-9626-409E-B32A-83AEAE943A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578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200EAAA-8187-4FFF-B550-D8056E86D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765AC2C-62FB-4C91-8D0B-52ECAA9EFE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390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4212B60-A10C-4780-9D8F-5DDF4FEB4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946B3D7-107E-40E2-8597-569EFB142DD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199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D6B5125-3FC4-46AA-9D60-FC211BC29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自底向上集成的步骤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CEB5EAE-39DB-4D6F-9366-BC41F2743D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704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FEC9D35-4ABE-46A8-89FC-AAFC81809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844123F-F6B6-41D7-839A-FCED122909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434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1CFB86E-EBA5-40B3-BCE4-8014FF4AA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57E89C-98FA-418B-90EC-C2AE8E507B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050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5ACCB24-EB15-45B8-ACFA-59864C64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三明治集成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28D50C5-0518-4C8D-B18E-49F400898F3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923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EEA4EA0-FAFE-4D42-8B89-573052E1B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6EBA06E-CD50-482B-B371-7C42A5FAC3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860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0AC4074-4B21-4741-B442-C2737277D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回归测试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BE7126E-A331-4571-9F02-9299E5445CF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63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E56D0CF-8AC7-4508-B3DA-87FB46649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问题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709E5F-9EAB-43AA-B2E1-6509B87BD3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998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0B35B8F-3847-4DA8-A21F-F7E4D2250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回归测试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97CD8C8-BA0E-4606-9B1B-07F86FBD1B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51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02CA434-CEF3-4133-8A40-D8C8ADEA5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冒烟测试</a:t>
            </a:r>
            <a:r>
              <a:rPr lang="en-US" altLang="zh-CN">
                <a:latin typeface="Times New Roman" panose="02020603050405020304" pitchFamily="18" charset="0"/>
              </a:rPr>
              <a:t>(smoke testing)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D604029-0046-4409-AC60-FFEA0DDE568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53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76C5172-42E6-46E2-B4B1-14CB4B72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确认测试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D1056D4-9928-4659-8813-164A1DDD14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5531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6A71591-5B19-4B11-BCB8-EB48D23A9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确认测试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108960-CC4C-412E-B0AB-DE34D6F7B1D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577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46DF86F-E1B5-48D1-9F15-E3E26C1D0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系统测试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6BD34A8-9AB9-40E2-8484-0C5EAA3F92B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578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7C477BF-6B38-47DA-AE6B-C4B77E067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系统测试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263610-07EC-40BC-A41F-2EB2BC001A4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608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BD8201E-263A-409B-A5B3-7A6537C84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调试：诊断过程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C1E193A-1E16-4C1C-9D59-4776E75C11E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780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2DA0054-C2A9-4EF4-893B-2FE79274A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调试过程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696BF51-CE09-4FF1-8DD6-0117A5BAAB6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6928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B1725A1-FD67-4B09-A28D-B7B85365A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症状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原因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B30187-4EE0-4774-AD64-6F0FC2B896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8196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648F43A-7403-4F36-808E-3E764C444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调试方法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：蛮干法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085AB5B-B8AE-40F4-BD1C-E8CCE1BC7FC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658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F456315-7CA3-426F-A3EC-5E25584D7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测试策略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A881E23-EF6A-43E6-AF07-B5F3488A494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7419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4044A8A-1E51-4585-90FF-F462C986B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调试方法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：回溯法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AB753FA-D043-4CDB-AC42-64FFBEAC35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005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16B23C4-9ECE-4ACF-8144-CCEC7DD1A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调试方法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：原因排除法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DB5A3A4-7884-4043-B51F-8E9045117B5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594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D0E0CF1-A1E6-4109-B700-19CBC6661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归纳法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演绎法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4ACEF0-38A1-44B3-BB99-659AA11DF2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83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27B5C0D-6338-4903-9CE9-0D64C0DF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测试步骤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4CE197F-424D-4BDD-A711-9702039027F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313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46E9E12-A38E-456B-994C-5B5E0F14B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单元测试</a:t>
            </a:r>
            <a:br>
              <a:rPr lang="zh-CN" altLang="en-US" sz="3800">
                <a:latin typeface="Times New Roman" panose="02020603050405020304" pitchFamily="18" charset="0"/>
              </a:rPr>
            </a:br>
            <a:endParaRPr lang="zh-CN" altLang="en-US" sz="3800">
              <a:latin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CB0816-A516-4624-8D4A-935E24C6B34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982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30E0B986-82CA-4220-BBCA-77A6B28BB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单元测试重点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94A3826-85E8-492B-A6D3-72A3DACC582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306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3C6954C-33F8-4583-8D41-A27DB1E1D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Times New Roman" panose="02020603050405020304" pitchFamily="18" charset="0"/>
              </a:rPr>
              <a:t>单元测试过程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69E96A3-13F9-487B-85D2-93AC0729CD5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48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6D0CF5B-73F9-454D-99D2-CEBF0B47A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自动化测试</a:t>
            </a:r>
            <a:endParaRPr lang="en-US" altLang="zh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3DE711-1680-4E69-8A57-769435042F5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567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40197AA-77D6-4435-B4CB-24F543449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梦想与现实</a:t>
            </a:r>
            <a:endParaRPr lang="en-US" altLang="zh-CN" sz="3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650362-9965-43D3-8FD0-1A4E0718E13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157268"/>
      </p:ext>
    </p:extLst>
  </p:cSld>
  <p:clrMapOvr>
    <a:masterClrMapping/>
  </p:clrMapOvr>
  <p:transition>
    <p:pull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</Words>
  <Application>Microsoft Office PowerPoint</Application>
  <PresentationFormat>全屏显示(4:3)</PresentationFormat>
  <Paragraphs>27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8" baseType="lpstr">
      <vt:lpstr>等线</vt:lpstr>
      <vt:lpstr>等线 Light</vt:lpstr>
      <vt:lpstr>微软雅黑</vt:lpstr>
      <vt:lpstr>Arial</vt:lpstr>
      <vt:lpstr>Times New Roman</vt:lpstr>
      <vt:lpstr>Office 主题​​</vt:lpstr>
      <vt:lpstr>outline</vt:lpstr>
      <vt:lpstr>问题</vt:lpstr>
      <vt:lpstr>测试策略</vt:lpstr>
      <vt:lpstr>测试步骤</vt:lpstr>
      <vt:lpstr>单元测试 </vt:lpstr>
      <vt:lpstr>单元测试重点</vt:lpstr>
      <vt:lpstr>单元测试过程</vt:lpstr>
      <vt:lpstr>自动化测试</vt:lpstr>
      <vt:lpstr>梦想与现实</vt:lpstr>
      <vt:lpstr>集成测试</vt:lpstr>
      <vt:lpstr>自顶向下集成的步骤</vt:lpstr>
      <vt:lpstr>PowerPoint 演示文稿</vt:lpstr>
      <vt:lpstr>PowerPoint 演示文稿</vt:lpstr>
      <vt:lpstr>自底向上集成的步骤</vt:lpstr>
      <vt:lpstr>PowerPoint 演示文稿</vt:lpstr>
      <vt:lpstr>PowerPoint 演示文稿</vt:lpstr>
      <vt:lpstr>三明治集成</vt:lpstr>
      <vt:lpstr>PowerPoint 演示文稿</vt:lpstr>
      <vt:lpstr>回归测试</vt:lpstr>
      <vt:lpstr>回归测试</vt:lpstr>
      <vt:lpstr>冒烟测试(smoke testing)</vt:lpstr>
      <vt:lpstr>确认测试</vt:lpstr>
      <vt:lpstr>确认测试</vt:lpstr>
      <vt:lpstr>系统测试</vt:lpstr>
      <vt:lpstr>系统测试</vt:lpstr>
      <vt:lpstr>调试：诊断过程</vt:lpstr>
      <vt:lpstr>调试过程</vt:lpstr>
      <vt:lpstr>症状&amp;原因</vt:lpstr>
      <vt:lpstr>调试方法1：蛮干法</vt:lpstr>
      <vt:lpstr>调试方法2：回溯法</vt:lpstr>
      <vt:lpstr>调试方法2：原因排除法</vt:lpstr>
      <vt:lpstr>归纳法&amp;演绎法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软件测试 (Software Testing)</dc:title>
  <dc:creator>18465</dc:creator>
  <cp:lastModifiedBy>18465</cp:lastModifiedBy>
  <cp:revision>2</cp:revision>
  <dcterms:created xsi:type="dcterms:W3CDTF">2021-11-01T12:55:33Z</dcterms:created>
  <dcterms:modified xsi:type="dcterms:W3CDTF">2021-11-01T12:57:59Z</dcterms:modified>
</cp:coreProperties>
</file>

<file path=docProps/thumbnail.jpeg>
</file>